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413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48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042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603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70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487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982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797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3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251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655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DEB55-A71F-4802-BD57-30C2D12922E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3EA26-4093-4D3C-BDA6-779879753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8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4867" y="69755"/>
            <a:ext cx="11622819" cy="1008112"/>
          </a:xfrm>
        </p:spPr>
        <p:txBody>
          <a:bodyPr>
            <a:normAutofit/>
          </a:bodyPr>
          <a:lstStyle/>
          <a:p>
            <a:r>
              <a:rPr lang="en-GB" sz="2000" b="1" dirty="0"/>
              <a:t>Class Feedback Sheet	Task: </a:t>
            </a:r>
            <a:r>
              <a:rPr lang="en-GB" sz="2000" b="1" dirty="0" smtClean="0"/>
              <a:t>A Christmas Carol Essay</a:t>
            </a:r>
            <a:r>
              <a:rPr lang="en-GB" sz="2000" b="1" dirty="0"/>
              <a:t>			</a:t>
            </a:r>
            <a:r>
              <a:rPr lang="en-GB" sz="2000" b="1" dirty="0" smtClean="0"/>
              <a:t>Class: 10RD</a:t>
            </a:r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67" y="249733"/>
            <a:ext cx="955148" cy="828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40690" y="1233485"/>
            <a:ext cx="3281802" cy="54821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u="sng" dirty="0">
                <a:ea typeface="Calibri"/>
                <a:cs typeface="Times New Roman"/>
              </a:rPr>
              <a:t>Praise/WWW</a:t>
            </a:r>
            <a:r>
              <a:rPr lang="en-GB" sz="1600" b="1" u="sng" dirty="0" smtClean="0">
                <a:ea typeface="Calibri"/>
                <a:cs typeface="Times New Roman"/>
              </a:rPr>
              <a:t>: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Calibri"/>
                <a:cs typeface="Times New Roman"/>
              </a:rPr>
              <a:t>Good examples of joy from throughout the text.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Calibri"/>
                <a:cs typeface="Times New Roman"/>
              </a:rPr>
              <a:t>No reference to the extract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Calibri"/>
                <a:cs typeface="Times New Roman"/>
              </a:rPr>
              <a:t>Chosen details demonstrated good knowledge of the text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Calibri"/>
                <a:cs typeface="Times New Roman"/>
              </a:rPr>
              <a:t>The better essays commented on Dickens’ message in each case/scene/example.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u="sng" dirty="0" smtClean="0">
                <a:ea typeface="Calibri"/>
                <a:cs typeface="Times New Roman"/>
              </a:rPr>
              <a:t>Special mentions: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Calibri"/>
                <a:cs typeface="Times New Roman"/>
              </a:rPr>
              <a:t>Jenny – for approaching the essay through points about Dickens’ messages and using the essay to prove the point. Also, originality of ideas. </a:t>
            </a:r>
            <a:endParaRPr lang="en-GB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100" dirty="0">
              <a:ea typeface="Calibri"/>
              <a:cs typeface="Times New Roman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166577" y="1303417"/>
            <a:ext cx="3404144" cy="534224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  <a:headEnd/>
            <a:tailEnd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u="sng" dirty="0" smtClean="0">
                <a:latin typeface="Calibri"/>
                <a:ea typeface="Calibri"/>
                <a:cs typeface="Times New Roman"/>
              </a:rPr>
              <a:t>EBI/Misconceptions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/>
                <a:ea typeface="Calibri"/>
                <a:cs typeface="Times New Roman"/>
              </a:rPr>
              <a:t>Deeper textual knowledge needed with more quotations for higher bands.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/>
                <a:ea typeface="Calibri"/>
                <a:cs typeface="Times New Roman"/>
              </a:rPr>
              <a:t>Make sure you don’t just say what happens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/>
                <a:ea typeface="Calibri"/>
                <a:cs typeface="Times New Roman"/>
              </a:rPr>
              <a:t>Fred’s party is more about family being together.  Dickens shows Scrooge not able to help himself joining in. Explore this.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/>
                <a:ea typeface="Calibri"/>
                <a:cs typeface="Times New Roman"/>
              </a:rPr>
              <a:t>Fezziwig’s party was in there to give a message to the employers and wealthy in society.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/>
                <a:ea typeface="Calibri"/>
                <a:cs typeface="Times New Roman"/>
              </a:rPr>
              <a:t>Misconception:  Fred is not poor. Only in Scrooge’s eyes he is. </a:t>
            </a:r>
            <a:endParaRPr lang="en-GB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050" b="1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914807" y="1091336"/>
            <a:ext cx="3892880" cy="205041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  <a:headEnd/>
            <a:tailEnd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latin typeface="Calibri"/>
                <a:ea typeface="Calibri"/>
                <a:cs typeface="Times New Roman"/>
              </a:rPr>
              <a:t>Literacy</a:t>
            </a:r>
            <a:r>
              <a:rPr lang="en-GB" sz="1600" b="1" dirty="0" smtClean="0">
                <a:latin typeface="Calibri"/>
                <a:ea typeface="Calibri"/>
                <a:cs typeface="Times New Roman"/>
              </a:rPr>
              <a:t>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u="sng" dirty="0" smtClean="0">
                <a:latin typeface="Calibri"/>
                <a:ea typeface="Calibri"/>
                <a:cs typeface="Times New Roman"/>
              </a:rPr>
              <a:t>Capital letters </a:t>
            </a:r>
            <a:r>
              <a:rPr lang="en-GB" sz="1600" dirty="0" smtClean="0">
                <a:latin typeface="Calibri"/>
                <a:ea typeface="Calibri"/>
                <a:cs typeface="Times New Roman"/>
              </a:rPr>
              <a:t>needed for: Christmas, Scrooge, Fezziwig, Dickens.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u="sng" dirty="0" smtClean="0">
                <a:latin typeface="Calibri"/>
                <a:ea typeface="Calibri"/>
                <a:cs typeface="Times New Roman"/>
              </a:rPr>
              <a:t>Spellings: </a:t>
            </a:r>
            <a:r>
              <a:rPr lang="en-GB" sz="1600" dirty="0" smtClean="0">
                <a:latin typeface="Calibri"/>
                <a:ea typeface="Calibri"/>
                <a:cs typeface="Times New Roman"/>
              </a:rPr>
              <a:t>Utmost, lonely, a lot, privilege, criticise, happiness, describes, generous, grateful. </a:t>
            </a:r>
            <a:endParaRPr lang="en-GB" sz="16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914808" y="3250489"/>
            <a:ext cx="3892880" cy="332523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  <a:headEnd/>
            <a:tailEnd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u="sng" dirty="0">
                <a:latin typeface="Calibri"/>
                <a:ea typeface="Calibri"/>
                <a:cs typeface="Times New Roman"/>
              </a:rPr>
              <a:t>DIRT Activities</a:t>
            </a:r>
            <a:r>
              <a:rPr lang="en-GB" sz="1600" b="1" dirty="0" smtClean="0">
                <a:latin typeface="Calibri"/>
                <a:ea typeface="Calibri"/>
                <a:cs typeface="Times New Roman"/>
              </a:rPr>
              <a:t>: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/>
                <a:ea typeface="Calibri"/>
                <a:cs typeface="Times New Roman"/>
              </a:rPr>
              <a:t>Use the novel to find important quotes.  Embed/insert them to help prove points.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/>
                <a:ea typeface="Calibri"/>
                <a:cs typeface="Times New Roman"/>
              </a:rPr>
              <a:t>Use the novel to add details from the novel where happiness is suggested. Perhaps include comments about HOW the happiness is presented.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/>
                <a:ea typeface="Calibri"/>
                <a:cs typeface="Times New Roman"/>
              </a:rPr>
              <a:t>Add comments about Scrooge’s reactions to what he sees and what they show about Dickens’ aims. </a:t>
            </a:r>
            <a:endParaRPr lang="en-GB" sz="1600" dirty="0">
              <a:latin typeface="Calibri"/>
              <a:ea typeface="Calibri"/>
              <a:cs typeface="Times New Roman"/>
            </a:endParaRPr>
          </a:p>
          <a:p>
            <a:pPr marL="685800" lvl="1" indent="-2286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GB" sz="1600" dirty="0">
              <a:ea typeface="Calibri"/>
              <a:cs typeface="Times New Roman"/>
            </a:endParaRPr>
          </a:p>
          <a:p>
            <a:pPr marL="228600" indent="-2286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GB" sz="11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4107" y="84239"/>
            <a:ext cx="1133441" cy="1102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15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239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Class Feedback Sheet Task: A Christmas Carol Essay   Class: 10RD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Feedback Sheet Task:          Class:</dc:title>
  <dc:creator>Bloomfield_S</dc:creator>
  <cp:lastModifiedBy>Bloomfield_S</cp:lastModifiedBy>
  <cp:revision>4</cp:revision>
  <cp:lastPrinted>2019-01-21T19:05:44Z</cp:lastPrinted>
  <dcterms:created xsi:type="dcterms:W3CDTF">2019-01-21T19:02:52Z</dcterms:created>
  <dcterms:modified xsi:type="dcterms:W3CDTF">2019-01-22T13:25:35Z</dcterms:modified>
</cp:coreProperties>
</file>